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70" r:id="rId6"/>
    <p:sldId id="271" r:id="rId7"/>
    <p:sldId id="272" r:id="rId8"/>
    <p:sldId id="273" r:id="rId9"/>
  </p:sldIdLst>
  <p:sldSz cx="12188825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>
      <p:cViewPr varScale="1">
        <p:scale>
          <a:sx n="72" d="100"/>
          <a:sy n="72" d="100"/>
        </p:scale>
        <p:origin x="660" y="7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2664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F729A2F-661C-40DA-BE5E-78584C012B62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8ED8CD-4E4C-49AC-BDC6-2963BA49E54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27ACE28-1D46-4BF7-9EED-FE9F49A16D4F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FB91549-43BF-425A-AF25-75262019208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o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00388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o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10613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o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332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o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8216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o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1895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Olhando para o céu azul e para as nuvens cercado por edifícios com paredes de vidro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3625" y="0"/>
            <a:ext cx="7315200" cy="685800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08013" y="685801"/>
            <a:ext cx="3962400" cy="4724399"/>
          </a:xfrm>
        </p:spPr>
        <p:txBody>
          <a:bodyPr rtlCol="0">
            <a:normAutofit/>
          </a:bodyPr>
          <a:lstStyle>
            <a:lvl1pPr>
              <a:defRPr sz="48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/>
              <a:t>Clique para editar o estilo do subtítulo Mestre</a:t>
            </a:r>
            <a:endParaRPr lang="pt-BR" dirty="0"/>
          </a:p>
        </p:txBody>
      </p:sp>
      <p:sp>
        <p:nvSpPr>
          <p:cNvPr id="8" name="Espaço reservado para dat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FEA495-1377-4081-8487-A57E79A0FC0A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9" name="Espaço reservado para rodapé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10" name="Espaço reservado para número do slide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34839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6F12AA-B048-43CA-9E51-FA29B05E9B92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6" name="Espaço reservado para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629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285412" y="685800"/>
            <a:ext cx="1295401" cy="5486400"/>
          </a:xfrm>
        </p:spPr>
        <p:txBody>
          <a:bodyPr vert="eaVert"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8012" y="685800"/>
            <a:ext cx="9474253" cy="5486400"/>
          </a:xfrm>
        </p:spPr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93E30C-ECE6-470F-B84C-8D301EC93CCD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6" name="Espaço reservado para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005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19554C-0547-4F55-B571-992B97991C6E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6" name="Espaço reservado para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378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8013" y="2590800"/>
            <a:ext cx="8229599" cy="2819400"/>
          </a:xfrm>
        </p:spPr>
        <p:txBody>
          <a:bodyPr rtlCol="0" anchor="b">
            <a:normAutofit/>
          </a:bodyPr>
          <a:lstStyle>
            <a:lvl1pPr algn="l">
              <a:defRPr sz="4800" b="0" cap="none" baseline="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Editar estilos de texto Mestre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B9D48C-0D4C-443D-A248-8EE31D8AD969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9" name="Espaço reservado para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51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293813" y="685800"/>
            <a:ext cx="5029200" cy="4191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51614" y="685800"/>
            <a:ext cx="5029199" cy="4191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739E27-4C45-4096-9E66-F78222CFB392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7" name="Espaço reservado para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9701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293664" y="1676400"/>
            <a:ext cx="502920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51613" y="685800"/>
            <a:ext cx="5029200" cy="9906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550025" y="1676400"/>
            <a:ext cx="502920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27C313-CC12-4443-B073-2550DE31C7AB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9" name="Espaço reservado para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30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664782-8B13-4035-A71F-096C989206C1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344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30266D-5730-45DE-B4B8-CCD39AE68920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103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rtlCol="0" anchor="b">
            <a:noAutofit/>
          </a:bodyPr>
          <a:lstStyle>
            <a:lvl1pPr algn="l">
              <a:defRPr sz="3600" b="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875212" y="685800"/>
            <a:ext cx="6704171" cy="54864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818E1C-A9B2-4DCB-8218-B89214494B9E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7" name="Espaço reservado para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472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4875213" y="685800"/>
            <a:ext cx="6705600" cy="5486400"/>
          </a:xfrm>
          <a:ln w="63500">
            <a:solidFill>
              <a:schemeClr val="bg1"/>
            </a:solidFill>
            <a:miter lim="800000"/>
          </a:ln>
        </p:spPr>
        <p:txBody>
          <a:bodyPr rtlCol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A09E6B-0B76-4410-9689-637C01D8537F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7" name="Espaço reservado para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2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C0D96394-F5B7-4FCD-912B-4B16AE8884DB}" type="datetime1">
              <a:rPr lang="pt-BR" smtClean="0"/>
              <a:t>17/06/2018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6" name="Espaço reservado para número do slide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A3F31473-23EB-4724-8B59-FE6D21D89FA4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92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00984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3297" y="5411651"/>
            <a:ext cx="4438228" cy="762000"/>
          </a:xfrm>
        </p:spPr>
        <p:txBody>
          <a:bodyPr rtlCol="0">
            <a:normAutofit fontScale="92500" lnSpcReduction="20000"/>
          </a:bodyPr>
          <a:lstStyle/>
          <a:p>
            <a:pPr algn="r"/>
            <a:r>
              <a:rPr lang="pt-BR" sz="2000" dirty="0"/>
              <a:t>“A luz do sol é o melhor dos desinfetantes”</a:t>
            </a:r>
            <a:br>
              <a:rPr lang="pt-BR" sz="2000" dirty="0"/>
            </a:br>
            <a:br>
              <a:rPr lang="pt-BR" sz="2000" dirty="0"/>
            </a:br>
            <a:r>
              <a:rPr lang="pt-BR" sz="2000" dirty="0"/>
              <a:t>(Louis D. </a:t>
            </a:r>
            <a:r>
              <a:rPr lang="pt-BR" sz="2000" dirty="0" err="1"/>
              <a:t>Brandeis</a:t>
            </a:r>
            <a:r>
              <a:rPr lang="pt-BR" sz="2000" dirty="0"/>
              <a:t>)</a:t>
            </a:r>
          </a:p>
        </p:txBody>
      </p:sp>
      <p:pic>
        <p:nvPicPr>
          <p:cNvPr id="1026" name="Picture 2" descr="https://raw.githubusercontent.com/SampaSoft/Branding/master/Asset%201.png?token=AIhMjEW-SdJ6sESyhl9bnUrcXcnoQe_nks5bL40-wA%3D%3D">
            <a:extLst>
              <a:ext uri="{FF2B5EF4-FFF2-40B4-BE49-F238E27FC236}">
                <a16:creationId xmlns:a16="http://schemas.microsoft.com/office/drawing/2014/main" id="{FF9B2387-9ECD-49CD-8D1B-42CDDF991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36" y="713511"/>
            <a:ext cx="3105150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27186" y="41922"/>
            <a:ext cx="10971372" cy="626260"/>
          </a:xfrm>
        </p:spPr>
        <p:txBody>
          <a:bodyPr rtlCol="0"/>
          <a:lstStyle/>
          <a:p>
            <a:r>
              <a:rPr lang="pt-BR" dirty="0"/>
              <a:t>Combater a corrupção antes dela acontecer, como?</a:t>
            </a:r>
          </a:p>
        </p:txBody>
      </p:sp>
      <p:sp>
        <p:nvSpPr>
          <p:cNvPr id="14" name="Espaço reservado para conteúdo 13"/>
          <p:cNvSpPr>
            <a:spLocks noGrp="1"/>
          </p:cNvSpPr>
          <p:nvPr>
            <p:ph idx="1"/>
          </p:nvPr>
        </p:nvSpPr>
        <p:spPr>
          <a:xfrm>
            <a:off x="549796" y="668182"/>
            <a:ext cx="10287000" cy="1231032"/>
          </a:xfrm>
        </p:spPr>
        <p:txBody>
          <a:bodyPr rtlCol="0"/>
          <a:lstStyle/>
          <a:p>
            <a:pPr rtl="0"/>
            <a:r>
              <a:rPr lang="pt-BR" b="1" dirty="0"/>
              <a:t>Dados disponíveis após acontecer</a:t>
            </a:r>
          </a:p>
          <a:p>
            <a:pPr rtl="0"/>
            <a:r>
              <a:rPr lang="pt-BR" b="1" dirty="0"/>
              <a:t>45% das instituições públicas ignoraram as solicitações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FEFECAC-F8BE-4F31-B5A2-9A60A4834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1019" y="1899214"/>
            <a:ext cx="9253910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2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932BF557-D458-4311-9204-B8348CFAC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212" y="251496"/>
            <a:ext cx="92964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16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ampaSoft - Google Chrome 17_06_2018 09_42_48">
            <a:hlinkClick r:id="" action="ppaction://media"/>
            <a:extLst>
              <a:ext uri="{FF2B5EF4-FFF2-40B4-BE49-F238E27FC236}">
                <a16:creationId xmlns:a16="http://schemas.microsoft.com/office/drawing/2014/main" id="{AB3F34A4-D2A3-4EA2-A053-190B1F8FEA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7708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2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1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WhatsApp Video 2018-06-17 at 09.17.22">
            <a:hlinkClick r:id="" action="ppaction://media"/>
            <a:extLst>
              <a:ext uri="{FF2B5EF4-FFF2-40B4-BE49-F238E27FC236}">
                <a16:creationId xmlns:a16="http://schemas.microsoft.com/office/drawing/2014/main" id="{2063B4CD-3E21-4220-9904-69FB896A20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78188" y="7234"/>
            <a:ext cx="38560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rketing 16x9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3665299_TF02801084" id="{4CB71A04-FC7F-4E23-B265-31458BDFEB09}" vid="{A2736EB8-80C8-4152-B4F4-57D7616B9B8E}"/>
    </a:ext>
  </a:extLst>
</a:theme>
</file>

<file path=ppt/theme/theme2.xml><?xml version="1.0" encoding="utf-8"?>
<a:theme xmlns:a="http://schemas.openxmlformats.org/drawingml/2006/main" name="Tema do Offic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CCB2C71-1ED8-4540-B003-293B5E75C7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AACE6D-8EB6-447A-8DFD-C2C0C52916AC}">
  <ds:schemaRefs>
    <ds:schemaRef ds:uri="http://purl.org/dc/elements/1.1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a4f35948-e619-41b3-aa29-22878b09cfd2"/>
    <ds:schemaRef ds:uri="http://schemas.microsoft.com/office/2006/documentManagement/types"/>
    <ds:schemaRef ds:uri="40262f94-9f35-4ac3-9a90-690165a166b7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F9B8BCC-BF24-4800-92E1-9F891BBB27E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marketing e negócios de cubo de vidro (widescreen)</Template>
  <TotalTime>36</TotalTime>
  <Words>37</Words>
  <Application>Microsoft Office PowerPoint</Application>
  <PresentationFormat>Personalizar</PresentationFormat>
  <Paragraphs>9</Paragraphs>
  <Slides>5</Slides>
  <Notes>5</Notes>
  <HiddenSlides>0</HiddenSlides>
  <MMClips>2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8" baseType="lpstr">
      <vt:lpstr>Arial</vt:lpstr>
      <vt:lpstr>Corbel</vt:lpstr>
      <vt:lpstr>Marketing 16x9</vt:lpstr>
      <vt:lpstr>Apresentação do PowerPoint</vt:lpstr>
      <vt:lpstr>Combater a corrupção antes dela acontecer, como?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Marcelo Adriano Barbosa Junior</dc:creator>
  <cp:lastModifiedBy>Marcelo Adriano Barbosa Junior</cp:lastModifiedBy>
  <cp:revision>3</cp:revision>
  <dcterms:created xsi:type="dcterms:W3CDTF">2018-06-17T12:21:42Z</dcterms:created>
  <dcterms:modified xsi:type="dcterms:W3CDTF">2018-06-17T12:58:23Z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